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3" r:id="rId6"/>
    <p:sldId id="274" r:id="rId7"/>
    <p:sldId id="265" r:id="rId8"/>
    <p:sldId id="266" r:id="rId9"/>
    <p:sldId id="269" r:id="rId10"/>
    <p:sldId id="273" r:id="rId11"/>
    <p:sldId id="277" r:id="rId12"/>
    <p:sldId id="280" r:id="rId13"/>
    <p:sldId id="282" r:id="rId14"/>
    <p:sldId id="294" r:id="rId15"/>
    <p:sldId id="281" r:id="rId16"/>
    <p:sldId id="290" r:id="rId17"/>
    <p:sldId id="291" r:id="rId18"/>
    <p:sldId id="292" r:id="rId19"/>
    <p:sldId id="289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3103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8290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9055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5481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9855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3327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7725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4205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7743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9452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8520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0586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6048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2336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1312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1166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52B71-8D15-4403-BC95-500DBABC0BC1}" type="datetimeFigureOut">
              <a:rPr lang="pl-PL" smtClean="0"/>
              <a:pPr/>
              <a:t>2019-06-05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879B938-3BDF-4882-9D24-4438273C53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8413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microsoft.com/office/2007/relationships/hdphoto" Target="../media/hdphoto12.wdp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microsoft.com/office/2007/relationships/hdphoto" Target="../media/hdphoto11.wdp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HP\Downloads\5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23042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715638" y="2924944"/>
            <a:ext cx="5854808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pl-PL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pl-PL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ZPO w </a:t>
            </a:r>
            <a:r>
              <a:rPr lang="pl-PL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</a:t>
            </a:r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anowie Podlaskim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Szkoła Podstawowa</a:t>
            </a:r>
          </a:p>
          <a:p>
            <a:pPr algn="ctr"/>
            <a:r>
              <a:rPr lang="pl-PL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m. Czesława Tańskiego</a:t>
            </a:r>
            <a:endParaRPr lang="pl-P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zdjęcia do projektu Twoje dane\DSC04527.JPG"/>
          <p:cNvPicPr>
            <a:picLocks noChangeAspect="1" noChangeArrowheads="1"/>
          </p:cNvPicPr>
          <p:nvPr/>
        </p:nvPicPr>
        <p:blipFill>
          <a:blip r:embed="rId2" cstate="print"/>
          <a:srcRect l="17143" t="11268" r="17143" b="11268"/>
          <a:stretch>
            <a:fillRect/>
          </a:stretch>
        </p:blipFill>
        <p:spPr bwMode="auto">
          <a:xfrm>
            <a:off x="2699792" y="193337"/>
            <a:ext cx="4032448" cy="482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1539789" y="2967335"/>
            <a:ext cx="606448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Uczestnicy koła informatycznego pod opieką nauczyciela </a:t>
            </a:r>
          </a:p>
          <a:p>
            <a:pPr algn="ctr"/>
            <a:r>
              <a:rPr lang="pl-PL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wykonali gazetkę ścienną na korytarzu szkoły</a:t>
            </a:r>
            <a:r>
              <a:rPr lang="pl-PL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pl-PL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pl-PL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zdjęcia do projektu Twoje dane\DSC04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2904323" cy="2178242"/>
          </a:xfrm>
          <a:prstGeom prst="rect">
            <a:avLst/>
          </a:prstGeom>
          <a:noFill/>
        </p:spPr>
      </p:pic>
      <p:pic>
        <p:nvPicPr>
          <p:cNvPr id="4" name="Picture 3" descr="C:\Users\HP\Desktop\zdjęcia do projektu Twoje dane\DSC04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340768"/>
            <a:ext cx="2819805" cy="2114854"/>
          </a:xfrm>
          <a:prstGeom prst="rect">
            <a:avLst/>
          </a:prstGeom>
          <a:noFill/>
        </p:spPr>
      </p:pic>
      <p:pic>
        <p:nvPicPr>
          <p:cNvPr id="5" name="Picture 2" descr="C:\Users\HP\Desktop\zdjęcia do projektu Twoje dane\DSC04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80929"/>
            <a:ext cx="2880320" cy="2160239"/>
          </a:xfrm>
          <a:prstGeom prst="rect">
            <a:avLst/>
          </a:prstGeom>
          <a:noFill/>
        </p:spPr>
      </p:pic>
      <p:pic>
        <p:nvPicPr>
          <p:cNvPr id="6" name="Picture 2" descr="C:\Users\HP\Desktop\zdjęcia do projektu Twoje dane\DSC04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92696"/>
            <a:ext cx="2771800" cy="2078850"/>
          </a:xfrm>
          <a:prstGeom prst="rect">
            <a:avLst/>
          </a:prstGeom>
          <a:noFill/>
        </p:spPr>
      </p:pic>
      <p:pic>
        <p:nvPicPr>
          <p:cNvPr id="8195" name="Picture 3" descr="C:\Users\HP\Desktop\zdjęcia do projektu Twoje dane\DSC045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933056"/>
            <a:ext cx="2832314" cy="2124236"/>
          </a:xfrm>
          <a:prstGeom prst="rect">
            <a:avLst/>
          </a:prstGeom>
          <a:noFill/>
        </p:spPr>
      </p:pic>
      <p:pic>
        <p:nvPicPr>
          <p:cNvPr id="8196" name="Picture 4" descr="C:\Users\HP\Desktop\zdjęcia do projektu Twoje dane\DSC04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140968"/>
            <a:ext cx="2856317" cy="2142238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043608" y="2967335"/>
            <a:ext cx="7848872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pl-PL" sz="1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Uczniowie kl. 1 – 3 wzięli udział w konkursie „Zakładka do książki        z elementami ochrony danych osobowych”.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HP\Desktop\zdjęcia do projektu Twoje dane\20181217_131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2304256" cy="3744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268" name="Picture 4" descr="C:\Users\HP\Desktop\zdjęcia do projektu Twoje dane\20181217_133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24744"/>
            <a:ext cx="2376264" cy="37924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269" name="Picture 5" descr="C:\Users\HP\Desktop\zdjęcia do projektu Twoje dane\20181217_131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345432" cy="37890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Prostokąt 5"/>
          <p:cNvSpPr/>
          <p:nvPr/>
        </p:nvSpPr>
        <p:spPr>
          <a:xfrm>
            <a:off x="2656330" y="2967335"/>
            <a:ext cx="383137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Uczniowie rozwiązują krzyżówki </a:t>
            </a:r>
          </a:p>
          <a:p>
            <a:pPr algn="ctr"/>
            <a:r>
              <a:rPr lang="pl-PL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 quizy na zajęciach świetlicowych.</a:t>
            </a:r>
            <a:endParaRPr lang="pl-PL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HP\Desktop\zdjęcia  Tw. Dane i programowanie\DSC04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252028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979711" y="1052736"/>
            <a:ext cx="59146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Przygotowania do obchodów Dnia Ochrony</a:t>
            </a:r>
          </a:p>
          <a:p>
            <a:pPr algn="ctr"/>
            <a:r>
              <a:rPr lang="pl-PL" sz="1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Danych Osobowych</a:t>
            </a:r>
            <a:endParaRPr lang="pl-PL" sz="1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az 6" descr="C:\Users\HP\Desktop\zdjęcia  Tw. Dane i programowanie\DSC045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237" y="4212376"/>
            <a:ext cx="2521723" cy="223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HP\Desktop\zdjęcia  Tw. Dane i programowanie\DSC045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634" y="1844824"/>
            <a:ext cx="2366764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HP\Desktop\zdjęcia  Tw. Dane i programowanie\DSC046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34" y="4224951"/>
            <a:ext cx="2366764" cy="222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HP\Desktop\zdjęcia  Tw. Dane i programowanie\DSC04657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bright="13000" contrast="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168352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2051720" y="908721"/>
            <a:ext cx="6336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 stycznia 2019 r.</a:t>
            </a:r>
          </a:p>
          <a:p>
            <a:pPr algn="ctr"/>
            <a:r>
              <a:rPr lang="pl-PL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Dzień Ochrony Danych Osobowych</a:t>
            </a:r>
            <a:endParaRPr lang="pl-PL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Obraz 3" descr="C:\Users\HP\AppData\Local\Microsoft\Windows\Temporary Internet Files\Content.Word\20190605_115906.jpg"/>
          <p:cNvPicPr/>
          <p:nvPr/>
        </p:nvPicPr>
        <p:blipFill>
          <a:blip r:embed="rId4" cstate="print">
            <a:lum bright="10000" contrast="20000"/>
          </a:blip>
          <a:srcRect l="8658" r="15148"/>
          <a:stretch>
            <a:fillRect/>
          </a:stretch>
        </p:blipFill>
        <p:spPr bwMode="auto">
          <a:xfrm>
            <a:off x="1907704" y="2204864"/>
            <a:ext cx="3384376" cy="2736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6078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75656" y="1556792"/>
            <a:ext cx="3024336" cy="45895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556792"/>
            <a:ext cx="3168352" cy="453026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67744" y="620688"/>
            <a:ext cx="48965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Ulotka informacyjna</a:t>
            </a:r>
            <a:endParaRPr lang="pl-PL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HP\Desktop\zdjęcia  Tw. Dane i programowanie\DSC046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43527"/>
            <a:ext cx="3456384" cy="2736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2195736" y="548680"/>
            <a:ext cx="6408711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Wystawy pokonkursowe:</a:t>
            </a:r>
          </a:p>
          <a:p>
            <a:pPr algn="ctr"/>
            <a:endParaRPr lang="pl-PL" sz="1600" b="1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Prace oraz wyniki konkursu „Logo szkoły”(z elementami ochrony danych osobowych)  2 kategorie - rysunek i grafika komputerowa,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Plakaty uczniów wykonane na zajęciach pozalekcyjnych,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Prace wyróżnione w ramach konkursu klasowego „Zakładka do książki”- </a:t>
            </a:r>
            <a:r>
              <a:rPr lang="pl-PL" sz="11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zdjęcia na </a:t>
            </a:r>
            <a:r>
              <a:rPr lang="pl-PL" sz="11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facebook</a:t>
            </a:r>
            <a:r>
              <a:rPr lang="pl-PL" sz="11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l-PL" sz="2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l-PL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C:\Users\HP\Desktop\zdjęcia  Tw. Dane i programowanie\DSC045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43528"/>
            <a:ext cx="3543300" cy="26709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8376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HP\Desktop\zdjęcia  Tw. Dane i programowanie\DSC045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54" y="2492896"/>
            <a:ext cx="4316242" cy="3168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2051720" y="980729"/>
            <a:ext cx="53561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28 stycznia 2019 roku odbył się konkurs wiedzy </a:t>
            </a:r>
          </a:p>
          <a:p>
            <a:pPr algn="ctr"/>
            <a:r>
              <a:rPr lang="pl-PL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„Chroń swoje dane”-  w formie testu.</a:t>
            </a:r>
            <a:endParaRPr lang="pl-PL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8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:\DCIM\101MSDCF\DSC04805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6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536504" cy="3024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1979712" y="908720"/>
            <a:ext cx="64087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Rozdanie nagród</a:t>
            </a:r>
          </a:p>
          <a:p>
            <a:pPr algn="ctr"/>
            <a:r>
              <a:rPr lang="pl-PL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z konkursu „Chroń swoje dane”</a:t>
            </a:r>
            <a:endParaRPr lang="pl-PL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7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:\Users\HP\Desktop\zdjęcia  Tw. Dane i programowanie\DSC046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084944"/>
            <a:ext cx="2385814" cy="169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HP\Desktop\zdjęcia  Tw. Dane i programowanie\DSC04621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3841" y="5084944"/>
            <a:ext cx="2375698" cy="167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HP\Desktop\zdjęcia  Tw. Dane i programowanie\DSC045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3162" y="1844824"/>
            <a:ext cx="2385814" cy="18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 descr="C:\Users\HP\Desktop\zdjęcia  Tw. Dane i programowanie\DSC045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620688"/>
            <a:ext cx="2448297" cy="178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HP\Desktop\zdjęcia  Tw. Dane i programowanie\DSC0456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2929" y="3105090"/>
            <a:ext cx="2505447" cy="182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HP\Desktop\zdjęcia  Tw. Dane i programowanie\DSC0456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2557919"/>
            <a:ext cx="2295891" cy="168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HP\Desktop\zdjęcia  Tw. Dane i programowanie\DSC0457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2303" y="3860808"/>
            <a:ext cx="245712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HP\Desktop\zdjęcia  Tw. Dane i programowanie\DSC04608.JPG"/>
          <p:cNvPicPr/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14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23504" y="620688"/>
            <a:ext cx="2564946" cy="174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4139952" y="465515"/>
            <a:ext cx="17629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Rozpowszechnianie ulotek informacyjnych</a:t>
            </a:r>
          </a:p>
          <a:p>
            <a:pPr algn="ctr"/>
            <a:r>
              <a:rPr lang="pl-PL" sz="1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na terenie szkoły</a:t>
            </a:r>
          </a:p>
          <a:p>
            <a:pPr algn="ctr"/>
            <a:r>
              <a:rPr lang="pl-PL" sz="1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 w środowisku lokalnym.</a:t>
            </a:r>
            <a:endParaRPr lang="pl-PL" sz="1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3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1340768"/>
            <a:ext cx="7112366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Szkoła Podstawowa jest uczestnikiem </a:t>
            </a:r>
          </a:p>
          <a:p>
            <a:pPr algn="ctr"/>
            <a:r>
              <a:rPr lang="pl-PL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IX edycji Ogólnopolskiego Programu Edukacyjnego</a:t>
            </a:r>
          </a:p>
          <a:p>
            <a:pPr algn="ctr"/>
            <a:r>
              <a:rPr lang="pl-PL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„Twoje dane – Twoja sprawa. </a:t>
            </a:r>
          </a:p>
          <a:p>
            <a:pPr algn="ctr"/>
            <a:r>
              <a:rPr lang="pl-PL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Skuteczna ochrona danych osobowych.</a:t>
            </a:r>
          </a:p>
          <a:p>
            <a:pPr algn="ctr"/>
            <a:r>
              <a:rPr lang="pl-PL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Inicjatywa edukacyjna skierowana </a:t>
            </a:r>
          </a:p>
          <a:p>
            <a:pPr algn="ctr"/>
            <a:r>
              <a:rPr lang="pl-PL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 uczniów i nauczycieli”</a:t>
            </a:r>
          </a:p>
          <a:p>
            <a:pPr algn="ctr"/>
            <a:endParaRPr lang="pl-PL" sz="28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pl-PL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Rok szkolny 2018/2019</a:t>
            </a:r>
            <a:endParaRPr lang="pl-PL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83768" y="980728"/>
            <a:ext cx="4968552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Dziękuję za uwagę</a:t>
            </a:r>
          </a:p>
          <a:p>
            <a:pPr algn="ctr"/>
            <a:endParaRPr lang="pl-PL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pl-PL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Teresa </a:t>
            </a:r>
            <a:r>
              <a:rPr lang="pl-PL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Hryciuk</a:t>
            </a:r>
            <a:endParaRPr lang="pl-PL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pl-PL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 Janów Podlaski</a:t>
            </a:r>
            <a:endParaRPr lang="pl-PL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3264" y="4005064"/>
            <a:ext cx="2952328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3518706" y="2967335"/>
            <a:ext cx="242144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pl-PL" sz="1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zdjęcia do projektu Twoje dane\20181213_093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331040" cy="37116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 descr="C:\Users\HP\Desktop\zdjęcia do projektu Twoje dane\20181218_102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bright="7000" contrast="8000"/>
                    </a14:imgEffect>
                  </a14:imgLayer>
                </a14:imgProps>
              </a:ext>
            </a:extLst>
          </a:blip>
          <a:srcRect r="-6250"/>
          <a:stretch>
            <a:fillRect/>
          </a:stretch>
        </p:blipFill>
        <p:spPr bwMode="auto">
          <a:xfrm>
            <a:off x="6372200" y="1700808"/>
            <a:ext cx="2448272" cy="37260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291" name="Picture 3" descr="C:\Users\HP\Desktop\zdjęcia do projektu Twoje dane\20181218_103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6000"/>
                    </a14:imgEffect>
                    <a14:imgEffect>
                      <a14:brightnessContrast bright="6000" contrast="9000"/>
                    </a14:imgEffect>
                  </a14:imgLayer>
                </a14:imgProps>
              </a:ext>
            </a:extLst>
          </a:blip>
          <a:srcRect l="18285" t="11082" r="10238"/>
          <a:stretch>
            <a:fillRect/>
          </a:stretch>
        </p:blipFill>
        <p:spPr bwMode="auto">
          <a:xfrm>
            <a:off x="3059832" y="2780928"/>
            <a:ext cx="3024336" cy="2520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Prostokąt 5"/>
          <p:cNvSpPr/>
          <p:nvPr/>
        </p:nvSpPr>
        <p:spPr>
          <a:xfrm>
            <a:off x="1763688" y="83671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Zajęcia lekcyjne o tematyce</a:t>
            </a:r>
          </a:p>
          <a:p>
            <a:pPr algn="ctr"/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ochrony danych osobowych.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P\Desktop\zdjęcia do projektu Twoje dane\20181218_144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2000" contras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024336" cy="4608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314" name="Picture 2" descr="C:\Users\HP\Desktop\zdjęcia do projektu Twoje dane\20181217_131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10000" contrast="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2952328" cy="4608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zdjęcia do projektu Twoje dane\20181218_144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3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456384" cy="2232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2499906" y="2967335"/>
            <a:ext cx="414421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pl-PL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Uczniowie chętnie pracują w grupach</a:t>
            </a:r>
          </a:p>
          <a:p>
            <a:pPr algn="ctr"/>
            <a:r>
              <a:rPr lang="pl-PL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 prezentują efekty swojej pracy.</a:t>
            </a:r>
            <a:endParaRPr lang="pl-PL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636912"/>
            <a:ext cx="3672409" cy="2561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195736" y="1484784"/>
            <a:ext cx="6336704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Zajęcia pozalekcyjne:</a:t>
            </a:r>
          </a:p>
          <a:p>
            <a:pPr algn="ctr"/>
            <a:endParaRPr lang="pl-PL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>
              <a:buFont typeface="Wingdings" pitchFamily="2" charset="2"/>
              <a:buChar char="q"/>
            </a:pPr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l-P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koło informatyczne</a:t>
            </a:r>
          </a:p>
          <a:p>
            <a:pPr>
              <a:buFont typeface="Wingdings" pitchFamily="2" charset="2"/>
              <a:buChar char="q"/>
            </a:pPr>
            <a:r>
              <a:rPr lang="pl-PL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edukacja wczesnoszkolna </a:t>
            </a:r>
          </a:p>
          <a:p>
            <a:pPr>
              <a:buFont typeface="Wingdings" pitchFamily="2" charset="2"/>
              <a:buChar char="q"/>
            </a:pPr>
            <a:r>
              <a:rPr lang="pl-P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zajęcia świetlicowe</a:t>
            </a:r>
            <a:endParaRPr lang="pl-PL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zdjęcia do projektu Twoje dane\20181219_100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048" y="836712"/>
            <a:ext cx="3096344" cy="4176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 descr="C:\Users\HP\Desktop\zdjęcia do projektu Twoje dane\20181218_151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096344" cy="4176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Prostokąt 3"/>
          <p:cNvSpPr/>
          <p:nvPr/>
        </p:nvSpPr>
        <p:spPr>
          <a:xfrm>
            <a:off x="683568" y="3140968"/>
            <a:ext cx="792088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pl-PL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pl-PL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</a:t>
            </a:r>
            <a:r>
              <a:rPr lang="pl-PL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ykonanie ozdób bożonarodzeniowych</a:t>
            </a:r>
          </a:p>
          <a:p>
            <a:pPr algn="ctr"/>
            <a:r>
              <a:rPr lang="pl-PL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z elementami ochrony danych osobowych.</a:t>
            </a:r>
          </a:p>
          <a:p>
            <a:pPr algn="ctr"/>
            <a:r>
              <a:rPr lang="pl-PL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Dekorowanie pracowni przez uczniów.</a:t>
            </a:r>
            <a:endParaRPr lang="pl-PL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zdjęcia do projektu Twoje dane\DSC04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</a:extLst>
          </a:blip>
          <a:srcRect l="9302" r="9302" b="775"/>
          <a:stretch>
            <a:fillRect/>
          </a:stretch>
        </p:blipFill>
        <p:spPr bwMode="auto">
          <a:xfrm>
            <a:off x="1907704" y="692696"/>
            <a:ext cx="5544616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Prostokąt 2"/>
          <p:cNvSpPr/>
          <p:nvPr/>
        </p:nvSpPr>
        <p:spPr>
          <a:xfrm>
            <a:off x="1979712" y="2967335"/>
            <a:ext cx="538008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Uczniowie zaangażowani w wykonanie bombek  bożonarodzeniowych</a:t>
            </a:r>
          </a:p>
          <a:p>
            <a:pPr algn="ctr"/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</a:t>
            </a:r>
            <a:r>
              <a:rPr lang="pl-PL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elementami ochrony danych osobowych..</a:t>
            </a:r>
            <a:endParaRPr lang="pl-PL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zdjęcia do projektu Twoje dane\20181221_105422.jpg"/>
          <p:cNvPicPr>
            <a:picLocks noChangeAspect="1" noChangeArrowheads="1"/>
          </p:cNvPicPr>
          <p:nvPr/>
        </p:nvPicPr>
        <p:blipFill>
          <a:blip r:embed="rId2" cstate="print"/>
          <a:srcRect t="12500" r="12281"/>
          <a:stretch>
            <a:fillRect/>
          </a:stretch>
        </p:blipFill>
        <p:spPr bwMode="auto">
          <a:xfrm rot="5400000">
            <a:off x="1082213" y="786994"/>
            <a:ext cx="2571715" cy="1800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5" name="Picture 3" descr="C:\Users\HP\Desktop\zdjęcia do projektu Twoje dane\20181221_105433.jpg"/>
          <p:cNvPicPr>
            <a:picLocks noChangeAspect="1" noChangeArrowheads="1"/>
          </p:cNvPicPr>
          <p:nvPr/>
        </p:nvPicPr>
        <p:blipFill>
          <a:blip r:embed="rId3" cstate="print"/>
          <a:srcRect l="8824" t="7813" r="22549" b="4687"/>
          <a:stretch>
            <a:fillRect/>
          </a:stretch>
        </p:blipFill>
        <p:spPr bwMode="auto">
          <a:xfrm rot="5400000">
            <a:off x="3743907" y="715740"/>
            <a:ext cx="2016224" cy="16129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6" name="Picture 4" descr="C:\Users\HP\Desktop\zdjęcia do projektu Twoje dane\20181221_105442.jpg"/>
          <p:cNvPicPr>
            <a:picLocks noChangeAspect="1" noChangeArrowheads="1"/>
          </p:cNvPicPr>
          <p:nvPr/>
        </p:nvPicPr>
        <p:blipFill>
          <a:blip r:embed="rId4" cstate="print"/>
          <a:srcRect l="11904" t="6006" r="12096" b="6006"/>
          <a:stretch>
            <a:fillRect/>
          </a:stretch>
        </p:blipFill>
        <p:spPr bwMode="auto">
          <a:xfrm rot="5400000">
            <a:off x="1199141" y="4018329"/>
            <a:ext cx="2337858" cy="18456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7" name="Picture 5" descr="C:\Users\HP\Desktop\zdjęcia do projektu Twoje dane\20181221_105454.jpg"/>
          <p:cNvPicPr>
            <a:picLocks noChangeAspect="1" noChangeArrowheads="1"/>
          </p:cNvPicPr>
          <p:nvPr/>
        </p:nvPicPr>
        <p:blipFill>
          <a:blip r:embed="rId5" cstate="print"/>
          <a:srcRect l="9615" t="11765" r="13462"/>
          <a:stretch>
            <a:fillRect/>
          </a:stretch>
        </p:blipFill>
        <p:spPr bwMode="auto">
          <a:xfrm rot="5400000">
            <a:off x="5918824" y="788707"/>
            <a:ext cx="2496278" cy="18722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2" descr="C:\Users\HP\Desktop\zdjęcia do projektu Twoje dane\20181221_105529.jpg"/>
          <p:cNvPicPr>
            <a:picLocks noChangeAspect="1" noChangeArrowheads="1"/>
          </p:cNvPicPr>
          <p:nvPr/>
        </p:nvPicPr>
        <p:blipFill>
          <a:blip r:embed="rId6" cstate="print"/>
          <a:srcRect l="8784" t="2475" r="27656" b="939"/>
          <a:stretch>
            <a:fillRect/>
          </a:stretch>
        </p:blipFill>
        <p:spPr bwMode="auto">
          <a:xfrm rot="5400000">
            <a:off x="6016978" y="3986121"/>
            <a:ext cx="2299971" cy="18722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3" descr="C:\Users\HP\Desktop\zdjęcia do projektu Twoje dane\20181221_105543.jpg"/>
          <p:cNvPicPr>
            <a:picLocks noChangeAspect="1" noChangeArrowheads="1"/>
          </p:cNvPicPr>
          <p:nvPr/>
        </p:nvPicPr>
        <p:blipFill>
          <a:blip r:embed="rId7" cstate="print"/>
          <a:srcRect l="29434" t="10692" r="25283" b="10692"/>
          <a:stretch>
            <a:fillRect/>
          </a:stretch>
        </p:blipFill>
        <p:spPr bwMode="auto">
          <a:xfrm rot="5400000">
            <a:off x="3975084" y="2938387"/>
            <a:ext cx="1659064" cy="17281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4" descr="C:\Users\HP\Desktop\zdjęcia do projektu Twoje dane\20181221_105518.jpg"/>
          <p:cNvPicPr>
            <a:picLocks noChangeAspect="1" noChangeArrowheads="1"/>
          </p:cNvPicPr>
          <p:nvPr/>
        </p:nvPicPr>
        <p:blipFill>
          <a:blip r:embed="rId8" cstate="print"/>
          <a:srcRect l="25806" t="8000" r="19355" b="20000"/>
          <a:stretch>
            <a:fillRect/>
          </a:stretch>
        </p:blipFill>
        <p:spPr bwMode="auto">
          <a:xfrm rot="5400000">
            <a:off x="4192546" y="4905166"/>
            <a:ext cx="1224138" cy="12961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Prostokąt 8"/>
          <p:cNvSpPr/>
          <p:nvPr/>
        </p:nvSpPr>
        <p:spPr>
          <a:xfrm>
            <a:off x="1115616" y="1844824"/>
            <a:ext cx="734481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pl-PL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pl-PL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Elementy  ochrony danych osobowych na bombkach </a:t>
            </a:r>
          </a:p>
          <a:p>
            <a:pPr algn="ctr"/>
            <a:r>
              <a:rPr lang="pl-PL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pl-PL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ożonarodzeniowych.</a:t>
            </a:r>
            <a:endParaRPr lang="pl-PL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435</TotalTime>
  <Words>268</Words>
  <Application>Microsoft Office PowerPoint</Application>
  <PresentationFormat>Pokaz na ekranie (4:3)</PresentationFormat>
  <Paragraphs>138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Smuga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HP</dc:creator>
  <cp:lastModifiedBy>HP</cp:lastModifiedBy>
  <cp:revision>52</cp:revision>
  <dcterms:created xsi:type="dcterms:W3CDTF">2019-06-04T09:13:47Z</dcterms:created>
  <dcterms:modified xsi:type="dcterms:W3CDTF">2019-06-05T12:48:37Z</dcterms:modified>
</cp:coreProperties>
</file>